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520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('Infinite loop')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number is prime:', prime)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114800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sys.stdout.write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sys.stdout.write(str(num))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с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</a:t>
            </a:r>
            <a:r>
              <a:rPr lang="bg-BG" sz="2000" dirty="0" smtClean="0">
                <a:hlinkClick r:id="rId4"/>
              </a:rPr>
              <a:t>на програмирането със </a:t>
            </a:r>
            <a:r>
              <a:rPr lang="en-US" sz="2000" dirty="0" smtClean="0">
                <a:hlinkClick r:id="rId4"/>
              </a:rPr>
              <a:t>C</a:t>
            </a:r>
            <a:r>
              <a:rPr lang="en-US" sz="2000" dirty="0" smtClean="0">
                <a:hlinkClick r:id="rId4"/>
              </a:rPr>
              <a:t>#'</a:t>
            </a:r>
            <a:r>
              <a:rPr lang="bg-BG" sz="2000" dirty="0" smtClean="0"/>
              <a:t> </a:t>
            </a:r>
            <a:r>
              <a:rPr lang="bg-BG" sz="2000" dirty="0" smtClean="0"/>
              <a:t>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</a:t>
            </a:r>
            <a:r>
              <a:rPr lang="bg-BG" sz="3200" dirty="0" smtClean="0"/>
              <a:t>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1933</Words>
  <Application>Microsoft Office PowerPoint</Application>
  <PresentationFormat>По избор</PresentationFormat>
  <Paragraphs>364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2017-02-10T17:02:50Z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